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4" d="100"/>
          <a:sy n="64" d="100"/>
        </p:scale>
        <p:origin x="-1548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1371600"/>
            <a:ext cx="8147304" cy="1344168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algn="ct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2715767"/>
            <a:ext cx="8147304" cy="66751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75000"/>
              <a:buFont typeface="Wingdings 2" pitchFamily="18" charset="2"/>
              <a:buNone/>
              <a:defRPr sz="2200" b="0" kern="120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805045" y="430306"/>
            <a:ext cx="3840480" cy="5432612"/>
          </a:xfrm>
          <a:solidFill>
            <a:schemeClr val="bg1">
              <a:lumMod val="8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76200" dist="12700" dir="5400000" sx="100500" sy="100500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extrusionH="50800">
            <a:extrusionClr>
              <a:schemeClr val="tx1"/>
            </a:extrusionClr>
            <a:contourClr>
              <a:schemeClr val="tx1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2">
                  <a:lumMod val="50000"/>
                  <a:lumOff val="50000"/>
                </a:schemeClr>
              </a:buClr>
              <a:buSzPct val="75000"/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7pPr marL="2743200" indent="-457200">
              <a:defRPr/>
            </a:lvl7pPr>
            <a:lvl8pPr marL="2743200" indent="-457200">
              <a:defRPr/>
            </a:lvl8pPr>
            <a:lvl9pPr marL="27432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1412" y="417513"/>
            <a:ext cx="1600200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174" y="417513"/>
            <a:ext cx="6499225" cy="57086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4343398"/>
            <a:ext cx="8147049" cy="1346013"/>
          </a:xfrm>
        </p:spPr>
        <p:txBody>
          <a:bodyPr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>
              <a:lnSpc>
                <a:spcPts val="6400"/>
              </a:lnSpc>
              <a:defRPr sz="60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75" y="5688105"/>
            <a:ext cx="8147050" cy="6633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>
              <a:spcBef>
                <a:spcPts val="0"/>
              </a:spcBef>
              <a:buNone/>
              <a:defRPr b="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81200" y="685800"/>
            <a:ext cx="5181600" cy="3352800"/>
          </a:xfrm>
          <a:solidFill>
            <a:schemeClr val="tx1">
              <a:lumMod val="75000"/>
            </a:schemeClr>
          </a:solidFill>
          <a:ln w="127000" cap="sq">
            <a:solidFill>
              <a:schemeClr val="tx1"/>
            </a:solidFill>
            <a:miter lim="800000"/>
          </a:ln>
          <a:effectLst>
            <a:outerShdw blurRad="63500" sx="101000" sy="101000" algn="ctr" rotWithShape="0">
              <a:schemeClr val="bg2">
                <a:lumMod val="20000"/>
                <a:lumOff val="80000"/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9000000"/>
            </a:lightRig>
          </a:scene3d>
          <a:sp3d prstMaterial="matte">
            <a:bevelT w="12700" prst="relaxedInset"/>
            <a:bevelB w="38100" h="127000" prst="relaxedInset"/>
            <a:extrusionClr>
              <a:schemeClr val="tx1"/>
            </a:extrusionClr>
            <a:contourClr>
              <a:schemeClr val="tx1"/>
            </a:contourClr>
          </a:sp3d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774826"/>
            <a:ext cx="8147050" cy="1873250"/>
          </a:xfrm>
        </p:spPr>
        <p:txBody>
          <a:bodyPr anchor="b" anchorCtr="0"/>
          <a:lstStyle>
            <a:lvl1pPr algn="ctr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3654519"/>
            <a:ext cx="8147050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5046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290763" indent="-461963"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5046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5046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02920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5045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532" y="403412"/>
            <a:ext cx="3840480" cy="57227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761565"/>
            <a:ext cx="8147051" cy="436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2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49D725-AF79-4FB6-8D02-83EAC61E3211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7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William Faulkner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1897 - 1962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98105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aulkne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420" r="-51420"/>
          <a:stretch>
            <a:fillRect/>
          </a:stretch>
        </p:blipFill>
        <p:spPr>
          <a:xfrm>
            <a:off x="-516716" y="290690"/>
            <a:ext cx="10892617" cy="5835473"/>
          </a:xfrm>
        </p:spPr>
      </p:pic>
    </p:spTree>
    <p:extLst>
      <p:ext uri="{BB962C8B-B14F-4D97-AF65-F5344CB8AC3E}">
        <p14:creationId xmlns:p14="http://schemas.microsoft.com/office/powerpoint/2010/main" val="2214770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Southern Gothic Literature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Detailed description of setting</a:t>
            </a:r>
          </a:p>
          <a:p>
            <a:r>
              <a:rPr lang="en-US" sz="4400" dirty="0" smtClean="0"/>
              <a:t>Psychological thriller</a:t>
            </a:r>
          </a:p>
          <a:p>
            <a:r>
              <a:rPr lang="en-US" sz="4400" dirty="0" smtClean="0"/>
              <a:t>Isolation</a:t>
            </a:r>
          </a:p>
          <a:p>
            <a:r>
              <a:rPr lang="en-US" sz="4400" dirty="0" smtClean="0"/>
              <a:t>Resistance to Change: culture, way of life, maturity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15235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use em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998" r="-13998"/>
          <a:stretch>
            <a:fillRect/>
          </a:stretch>
        </p:blipFill>
        <p:spPr>
          <a:xfrm>
            <a:off x="-856307" y="549294"/>
            <a:ext cx="11121084" cy="5957869"/>
          </a:xfrm>
        </p:spPr>
      </p:pic>
    </p:spTree>
    <p:extLst>
      <p:ext uri="{BB962C8B-B14F-4D97-AF65-F5344CB8AC3E}">
        <p14:creationId xmlns:p14="http://schemas.microsoft.com/office/powerpoint/2010/main" val="2891729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Faulkner’s Life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Estelle Oldham – teenage romance</a:t>
            </a:r>
          </a:p>
          <a:p>
            <a:r>
              <a:rPr lang="en-US" sz="4400" dirty="0" smtClean="0"/>
              <a:t>Lost his chance at a proposal</a:t>
            </a:r>
          </a:p>
          <a:p>
            <a:r>
              <a:rPr lang="en-US" sz="4400" dirty="0" smtClean="0"/>
              <a:t>Married her after her marriage of 10 years failed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29654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Continued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Outwardly happy, but Faulkner always felt unfulfilled for letting her marry someone else first</a:t>
            </a:r>
          </a:p>
          <a:p>
            <a:r>
              <a:rPr lang="en-US" sz="4400" dirty="0" smtClean="0"/>
              <a:t>Drank and had many affairs</a:t>
            </a:r>
          </a:p>
          <a:p>
            <a:r>
              <a:rPr lang="en-US" sz="4400" dirty="0" smtClean="0"/>
              <a:t>Else </a:t>
            </a:r>
            <a:r>
              <a:rPr lang="en-US" sz="4400" dirty="0" err="1" smtClean="0"/>
              <a:t>Jonsson</a:t>
            </a:r>
            <a:r>
              <a:rPr lang="en-US" sz="4400" dirty="0" smtClean="0"/>
              <a:t> – famous affair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26243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 Rose for Emily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 smtClean="0"/>
              <a:t>Non-chronological time frame</a:t>
            </a:r>
          </a:p>
          <a:p>
            <a:r>
              <a:rPr lang="en-US" sz="4400" dirty="0" smtClean="0"/>
              <a:t>5 Parts</a:t>
            </a:r>
          </a:p>
          <a:p>
            <a:r>
              <a:rPr lang="en-US" sz="4400" dirty="0" smtClean="0"/>
              <a:t>Resistance to change</a:t>
            </a:r>
          </a:p>
          <a:p>
            <a:r>
              <a:rPr lang="en-US" sz="4400" dirty="0" smtClean="0"/>
              <a:t>Unhealthy attachment to other people: both dad &amp; lover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9685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mil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585" r="-14585"/>
          <a:stretch>
            <a:fillRect/>
          </a:stretch>
        </p:blipFill>
        <p:spPr>
          <a:xfrm>
            <a:off x="-589956" y="489584"/>
            <a:ext cx="10521358" cy="5636579"/>
          </a:xfrm>
        </p:spPr>
      </p:pic>
    </p:spTree>
    <p:extLst>
      <p:ext uri="{BB962C8B-B14F-4D97-AF65-F5344CB8AC3E}">
        <p14:creationId xmlns:p14="http://schemas.microsoft.com/office/powerpoint/2010/main" val="677998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ddle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Saddle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Saddle">
      <a:fillStyleLst>
        <a:solidFill>
          <a:schemeClr val="phClr"/>
        </a:solidFill>
        <a:gradFill rotWithShape="1">
          <a:gsLst>
            <a:gs pos="0">
              <a:schemeClr val="phClr"/>
            </a:gs>
            <a:gs pos="30000">
              <a:schemeClr val="phClr">
                <a:tint val="80000"/>
              </a:schemeClr>
            </a:gs>
            <a:gs pos="100000">
              <a:schemeClr val="phClr">
                <a:tint val="100000"/>
              </a:schemeClr>
            </a:gs>
          </a:gsLst>
          <a:path path="rect">
            <a:fillToRect l="50000" r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30000"/>
                <a:satMod val="120000"/>
              </a:schemeClr>
            </a:duotone>
          </a:blip>
          <a:stretch/>
        </a:blip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50800" cap="flat" cmpd="dbl" algn="ctr">
          <a:solidFill>
            <a:schemeClr val="phClr"/>
          </a:solidFill>
          <a:prstDash val="solid"/>
        </a:ln>
        <a:ln w="7620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FFFFFF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sunrise" dir="tl">
              <a:rot lat="0" lon="0" rev="1200000"/>
            </a:lightRig>
          </a:scene3d>
          <a:sp3d prstMaterial="softEdge">
            <a:bevelT w="0" h="0"/>
          </a:sp3d>
        </a:effectStyle>
        <a:effectStyle>
          <a:effectLst>
            <a:innerShdw blurRad="76200" dist="38100" dir="13500000">
              <a:srgbClr val="FFFFFF">
                <a:alpha val="75000"/>
              </a:srgbClr>
            </a:innerShdw>
          </a:effectLst>
          <a:scene3d>
            <a:camera prst="perspectiveFront" fov="2400000"/>
            <a:lightRig rig="twoPt" dir="tl"/>
          </a:scene3d>
          <a:sp3d>
            <a:bevelT w="25400" h="12700" prst="angle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250000"/>
              </a:schemeClr>
              <a:schemeClr val="phClr">
                <a:tint val="5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90000"/>
                <a:hueMod val="90000"/>
                <a:satMod val="150000"/>
                <a:lumMod val="90000"/>
              </a:schemeClr>
              <a:schemeClr val="phClr">
                <a:tint val="70000"/>
                <a:shade val="80000"/>
                <a:satMod val="3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Saddle.thmx</Template>
  <TotalTime>19</TotalTime>
  <Words>96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Saddle</vt:lpstr>
      <vt:lpstr>William Faulkner</vt:lpstr>
      <vt:lpstr>PowerPoint Presentation</vt:lpstr>
      <vt:lpstr>Southern Gothic Literature</vt:lpstr>
      <vt:lpstr>PowerPoint Presentation</vt:lpstr>
      <vt:lpstr>Faulkner’s Life</vt:lpstr>
      <vt:lpstr>Continued</vt:lpstr>
      <vt:lpstr>A Rose for Emily</vt:lpstr>
      <vt:lpstr>PowerPoint Presentation</vt:lpstr>
    </vt:vector>
  </TitlesOfParts>
  <Company>Kean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William Faulkner</dc:title>
  <dc:creator>Jamie Wasco</dc:creator>
  <cp:lastModifiedBy>Jamie Wasco</cp:lastModifiedBy>
  <cp:revision>2</cp:revision>
  <dcterms:created xsi:type="dcterms:W3CDTF">2013-12-02T01:59:02Z</dcterms:created>
  <dcterms:modified xsi:type="dcterms:W3CDTF">2013-12-02T13:31:14Z</dcterms:modified>
</cp:coreProperties>
</file>