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4" d="100"/>
          <a:sy n="64" d="100"/>
        </p:scale>
        <p:origin x="-154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William Faulkner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1897 - 1962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9810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aulkn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420" r="-51420"/>
          <a:stretch>
            <a:fillRect/>
          </a:stretch>
        </p:blipFill>
        <p:spPr>
          <a:xfrm>
            <a:off x="-516716" y="290690"/>
            <a:ext cx="10892617" cy="5835473"/>
          </a:xfrm>
        </p:spPr>
      </p:pic>
    </p:spTree>
    <p:extLst>
      <p:ext uri="{BB962C8B-B14F-4D97-AF65-F5344CB8AC3E}">
        <p14:creationId xmlns:p14="http://schemas.microsoft.com/office/powerpoint/2010/main" val="221477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Southern Gothic Literature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Detailed description of setting</a:t>
            </a:r>
          </a:p>
          <a:p>
            <a:r>
              <a:rPr lang="en-US" sz="4400" dirty="0" smtClean="0"/>
              <a:t>Psychological thriller</a:t>
            </a:r>
          </a:p>
          <a:p>
            <a:r>
              <a:rPr lang="en-US" sz="4400" dirty="0" smtClean="0"/>
              <a:t>Isolation</a:t>
            </a:r>
          </a:p>
          <a:p>
            <a:r>
              <a:rPr lang="en-US" sz="4400" dirty="0" smtClean="0"/>
              <a:t>Resistance to Change: culture, way of life, maturity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1523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use e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98" r="-13998"/>
          <a:stretch>
            <a:fillRect/>
          </a:stretch>
        </p:blipFill>
        <p:spPr>
          <a:xfrm>
            <a:off x="-856307" y="549294"/>
            <a:ext cx="11121084" cy="5957869"/>
          </a:xfrm>
        </p:spPr>
      </p:pic>
    </p:spTree>
    <p:extLst>
      <p:ext uri="{BB962C8B-B14F-4D97-AF65-F5344CB8AC3E}">
        <p14:creationId xmlns:p14="http://schemas.microsoft.com/office/powerpoint/2010/main" val="289172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Faulkner’s Life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Estelle Oldham – teenage romance</a:t>
            </a:r>
          </a:p>
          <a:p>
            <a:r>
              <a:rPr lang="en-US" sz="4400" dirty="0" smtClean="0"/>
              <a:t>Lost his chance at a proposal</a:t>
            </a:r>
          </a:p>
          <a:p>
            <a:r>
              <a:rPr lang="en-US" sz="4400" dirty="0" smtClean="0"/>
              <a:t>Married her after her marriage of 10 years failed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2965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Continued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Outwardly happy, but Faulkner always felt unfulfilled for letting her marry someone else first</a:t>
            </a:r>
          </a:p>
          <a:p>
            <a:r>
              <a:rPr lang="en-US" sz="4400" dirty="0" smtClean="0"/>
              <a:t>Drank and had many affairs</a:t>
            </a:r>
          </a:p>
          <a:p>
            <a:r>
              <a:rPr lang="en-US" sz="4400" dirty="0" smtClean="0"/>
              <a:t>Else </a:t>
            </a:r>
            <a:r>
              <a:rPr lang="en-US" sz="4400" dirty="0" err="1" smtClean="0"/>
              <a:t>Jonsson</a:t>
            </a:r>
            <a:r>
              <a:rPr lang="en-US" sz="4400" dirty="0" smtClean="0"/>
              <a:t> – famous affair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6243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 Rose for Emily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Non-chronological time frame</a:t>
            </a:r>
          </a:p>
          <a:p>
            <a:r>
              <a:rPr lang="en-US" sz="4400" dirty="0" smtClean="0"/>
              <a:t>5 Parts</a:t>
            </a:r>
          </a:p>
          <a:p>
            <a:r>
              <a:rPr lang="en-US" sz="4400" dirty="0" smtClean="0"/>
              <a:t>Resistance to change</a:t>
            </a:r>
          </a:p>
          <a:p>
            <a:r>
              <a:rPr lang="en-US" sz="4400" dirty="0" smtClean="0"/>
              <a:t>Unhealthy attachment to other people: both dad &amp; lover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685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mil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85" r="-14585"/>
          <a:stretch>
            <a:fillRect/>
          </a:stretch>
        </p:blipFill>
        <p:spPr>
          <a:xfrm>
            <a:off x="-589956" y="489584"/>
            <a:ext cx="10521358" cy="5636579"/>
          </a:xfrm>
        </p:spPr>
      </p:pic>
    </p:spTree>
    <p:extLst>
      <p:ext uri="{BB962C8B-B14F-4D97-AF65-F5344CB8AC3E}">
        <p14:creationId xmlns:p14="http://schemas.microsoft.com/office/powerpoint/2010/main" val="677998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19</TotalTime>
  <Words>96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Saddle</vt:lpstr>
      <vt:lpstr>William Faulkner</vt:lpstr>
      <vt:lpstr>PowerPoint Presentation</vt:lpstr>
      <vt:lpstr>Southern Gothic Literature</vt:lpstr>
      <vt:lpstr>PowerPoint Presentation</vt:lpstr>
      <vt:lpstr>Faulkner’s Life</vt:lpstr>
      <vt:lpstr>Continued</vt:lpstr>
      <vt:lpstr>A Rose for Emily</vt:lpstr>
      <vt:lpstr>PowerPoint Presentation</vt:lpstr>
    </vt:vector>
  </TitlesOfParts>
  <Company>Kean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Faulkner</dc:title>
  <dc:creator>Jamie Wasco</dc:creator>
  <cp:lastModifiedBy>Jamie Wasco</cp:lastModifiedBy>
  <cp:revision>2</cp:revision>
  <dcterms:created xsi:type="dcterms:W3CDTF">2013-12-02T01:59:02Z</dcterms:created>
  <dcterms:modified xsi:type="dcterms:W3CDTF">2013-12-02T13:31:14Z</dcterms:modified>
</cp:coreProperties>
</file>